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 Bold" panose="00000800000000000000" pitchFamily="2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3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Ohmies: Smart Posture Monitor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Ohmies! We're excited to introduce our innovative solution for better posture. Our smart monitor aims to enhance well-being for office workers and students alike.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147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Meet the Ohmies Team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40607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4090690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Aarnav Rao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621292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Electronics and Sensor Integration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40607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07" y="4090690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3836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Antara Prabhune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23836" y="4621292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and User Experience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81329" y="40607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17" y="4090690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85346" y="4135160"/>
            <a:ext cx="34684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Sooryakanth Ramakrishnan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85346" y="4621292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Design and Manufacturing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2106"/>
            <a:ext cx="93902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Core Idea: Smart Posture Monitor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708083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3924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Concept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4410789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Wearable or chair-attachable sensor. It gently buzzes on poor posture.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708083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18296" y="3924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296" y="4410789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Prevents long-term spinal issues. Crucial for students and tech workers.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708083"/>
            <a:ext cx="4226957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61709" y="3924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1709" y="4410789"/>
            <a:ext cx="37938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Utilizes IMUs, flex sensors, and haptic feedback.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568" y="575667"/>
            <a:ext cx="9511665" cy="1373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Current Market: Wearable Posture Devices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8" y="2261949"/>
            <a:ext cx="521732" cy="5217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3165" y="2385774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Upright Go / 2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13165" y="2854166"/>
            <a:ext cx="872906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puck-like Bluetooth wearable. Detects slouching with accelerometers and gyros. Provides vibration feedback</a:t>
            </a:r>
            <a:r>
              <a:rPr lang="en-US" sz="16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68" y="4043601"/>
            <a:ext cx="521732" cy="5217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3165" y="4167426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LumoBack / Lift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13165" y="4635818"/>
            <a:ext cx="872906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belt or clip-on unit. Measures pelvic/spine angle. Offers gentle vibration alerts. Data viewable via smartphone.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" y="5825252"/>
            <a:ext cx="521732" cy="5217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3165" y="5949077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iPosture Monitor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13165" y="6417469"/>
            <a:ext cx="872906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Pendant-like device with proprietary WINS sensors. Detects "ideal posture." Delivers vibration alerts for correction.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30568" y="7319963"/>
            <a:ext cx="951166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devices highlight existing interest. They show potential for wearable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568" y="575667"/>
            <a:ext cx="9511665" cy="1373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Beyond Wearables: Smart Seating &amp; Sensors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8" y="2261949"/>
            <a:ext cx="521732" cy="5217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3165" y="2385774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Chair Systems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13165" y="2854166"/>
            <a:ext cx="872906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Pressure sensors in cushion. PPG heart rate detection. ML classifies posture with high accuracy.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68" y="4043601"/>
            <a:ext cx="521732" cy="5217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3165" y="4167426"/>
            <a:ext cx="28851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Cushion Systems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13165" y="4635818"/>
            <a:ext cx="872906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Six flex sensors in cushion. Arduino and Node-RED integration. Smartphone notifications for posture.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" y="5825252"/>
            <a:ext cx="521732" cy="5217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3165" y="5949077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E-Skin Neck Sensors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13165" y="6417469"/>
            <a:ext cx="8729067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electronic skin for neck. Monitors flexion and lateral bending. Provides vibrotactile alerts.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30568" y="7319963"/>
            <a:ext cx="951166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systems show diverse approaches. They inspire our comprehensive design.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858441"/>
            <a:ext cx="7644765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Ohmies' Unique Value Proposition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91039" y="2026087"/>
            <a:ext cx="444222" cy="44422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332667" y="2093952"/>
            <a:ext cx="277939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Multi-sensor Integration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32667" y="2616041"/>
            <a:ext cx="574167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IMUs and flex sensors. Offers precise posture analysis.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1039" y="3642360"/>
            <a:ext cx="444222" cy="44422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332667" y="3710226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Adaptive Feedback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332667" y="4232315"/>
            <a:ext cx="57416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haptic alerts. Reduces user disruption.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1039" y="4942880"/>
            <a:ext cx="444222" cy="44422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332667" y="5010745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Versatile Application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332667" y="5532834"/>
            <a:ext cx="57416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Wearable or chair-attachable. Suits diverse user needs.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1039" y="6243399"/>
            <a:ext cx="444222" cy="44422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332667" y="6311265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User-Centric Design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332667" y="6833354"/>
            <a:ext cx="57416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Focuses on comfort and long-term adherence.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83" y="2026087"/>
            <a:ext cx="6383298" cy="43674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36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962" y="2811304"/>
            <a:ext cx="8163520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Preliminary Implementation Approach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962" y="3970139"/>
            <a:ext cx="6601182" cy="184190"/>
          </a:xfrm>
          <a:prstGeom prst="roundRect">
            <a:avLst>
              <a:gd name="adj" fmla="val 9005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9151" y="4338518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 Module Design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29151" y="4752142"/>
            <a:ext cx="623280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compact IMU and flex sensor array. Ensure comfortable form factor.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384256" y="3693795"/>
            <a:ext cx="6601182" cy="184190"/>
          </a:xfrm>
          <a:prstGeom prst="roundRect">
            <a:avLst>
              <a:gd name="adj" fmla="val 9005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568446" y="4062174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Processing Unit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68446" y="4475798"/>
            <a:ext cx="623280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low-power SoC (e.g.,esp32). Implement real-time posture algorithms.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4962" y="5940385"/>
            <a:ext cx="6601182" cy="184190"/>
          </a:xfrm>
          <a:prstGeom prst="roundRect">
            <a:avLst>
              <a:gd name="adj" fmla="val 9005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29151" y="6308765"/>
            <a:ext cx="26515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Haptic Feedback System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29151" y="6722388"/>
            <a:ext cx="623280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miniature buzzer. Fine-tune alert patterns.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384256" y="5625541"/>
            <a:ext cx="6601182" cy="184190"/>
          </a:xfrm>
          <a:prstGeom prst="roundRect">
            <a:avLst>
              <a:gd name="adj" fmla="val 9005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568446" y="6032421"/>
            <a:ext cx="265033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App Development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68446" y="6446044"/>
            <a:ext cx="623280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intuitive UI for settings and progress tracking. Bluetooth LE connectivity.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4962" y="7427119"/>
            <a:ext cx="1334047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agile approach ensures rapid prototyping. We prioritize user testing.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07971"/>
            <a:ext cx="74839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and Usage Projections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89321"/>
            <a:ext cx="6292572" cy="43054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7139" y="21893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91155" y="22637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Primary Target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291155" y="2836545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workers: Reduces strain from prolonged sitting. Improves focus.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7139" y="39632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291155" y="40376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Secondary Target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91155" y="4610457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Students: Fosters healthy habits early. Supports academic performance.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7139" y="57371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291155" y="5811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Usage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91155" y="6384369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posture correction. Builds muscle memory over time. Enhances well-being.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439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 Bold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Arnav</dc:creator>
  <cp:lastModifiedBy>Aarnav Rao</cp:lastModifiedBy>
  <cp:revision>4</cp:revision>
  <dcterms:created xsi:type="dcterms:W3CDTF">2025-06-23T11:00:14Z</dcterms:created>
  <dcterms:modified xsi:type="dcterms:W3CDTF">2025-06-23T13:27:23Z</dcterms:modified>
</cp:coreProperties>
</file>